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5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A91DB-FFDE-4465-B834-58D24B67D8CE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9D5E9-700F-480B-B892-860B2B290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FF4-9D0D-400A-92C1-654FD7E79451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72A51-8118-41D1-84E9-560A4261CC02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C754-866C-4E1B-A485-58A80A92E00C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F634B-AD1F-430D-B3E7-AD82F124F4D2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B36F-7E4A-4E17-A745-92AA358FB7DB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0CB3-5655-4DF5-A012-F42D27A755B6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4E8-1FA2-4DA3-BF53-C7C89676DAF3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DCC3-8C81-4407-947D-93D18C1335E1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A3C9-4904-4811-BFF1-86F7BB7983BE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5C1-C536-460F-A57B-211D2B5622F1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FF6FD-F8CB-412A-BE1D-6F2A97C1E32B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4649-F0DA-4EE0-B0DE-713CB6FC6CE4}" type="datetime3">
              <a:rPr lang="en-US" smtClean="0"/>
              <a:pPr/>
              <a:t>24 March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b="1" dirty="0" smtClean="0">
                <a:latin typeface="Arial Narrow" pitchFamily="34" charset="0"/>
              </a:rPr>
              <a:t> A Project / Seminar Presentation on</a:t>
            </a:r>
            <a:endParaRPr lang="en-US" sz="36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100" b="1" dirty="0" smtClean="0">
                <a:latin typeface="Arial Narrow" pitchFamily="34" charset="0"/>
              </a:rPr>
              <a:t>Department of CSE, SSGBCOET, Bhusawal                                 Project Presentation </a:t>
            </a:r>
            <a:endParaRPr lang="en-US" sz="1100" b="1" dirty="0">
              <a:latin typeface="Arial Narrow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371600" cy="304800"/>
          </a:xfrm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fld id="{A8A661E4-5ACE-46BB-A005-30B133A2BD02}" type="datetime3">
              <a:rPr lang="en-US" sz="1100" b="1" dirty="0" smtClean="0">
                <a:solidFill>
                  <a:schemeClr val="lt1"/>
                </a:solidFill>
                <a:latin typeface="Arial Narrow" pitchFamily="34" charset="0"/>
              </a:rPr>
              <a:pPr algn="ctr">
                <a:lnSpc>
                  <a:spcPct val="80000"/>
                </a:lnSpc>
                <a:spcBef>
                  <a:spcPct val="0"/>
                </a:spcBef>
              </a:pPr>
              <a:t>24 March 2015</a:t>
            </a:fld>
            <a:endParaRPr lang="en-US" sz="1100" b="1" dirty="0" smtClean="0">
              <a:solidFill>
                <a:schemeClr val="lt1"/>
              </a:solidFill>
              <a:latin typeface="Arial Narrow" pitchFamily="34" charset="0"/>
            </a:endParaRPr>
          </a:p>
        </p:txBody>
      </p:sp>
      <p:sp>
        <p:nvSpPr>
          <p:cNvPr id="8" name="Date Placeholder 6"/>
          <p:cNvSpPr txBox="1">
            <a:spLocks/>
          </p:cNvSpPr>
          <p:nvPr/>
        </p:nvSpPr>
        <p:spPr>
          <a:xfrm>
            <a:off x="8686800" y="6553200"/>
            <a:ext cx="457200" cy="304800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2B190A-0C60-4487-B603-FD9846E6E3B5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0" name="Picture 9" descr="ssgb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6800" cy="83820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1524000"/>
            <a:ext cx="8153400" cy="578882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/>
              <a:t>Title of Project/Seminar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048000"/>
            <a:ext cx="91440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Under The Guidance of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Name of Guide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Presented by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Name of student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TE/BE/ME Student, Department of Computer Science and Engineering,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Shri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Sant Gadge Baba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baseline="0" dirty="0" smtClean="0">
                <a:latin typeface="Arial" pitchFamily="34" charset="0"/>
                <a:cs typeface="Arial" pitchFamily="34" charset="0"/>
              </a:rPr>
              <a:t>College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of Engineering and Technology, Bhusawal, Maharashtra, India</a:t>
            </a:r>
            <a:endParaRPr kumimoji="0" lang="en-US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indent="1198563" algn="just"/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3600" b="1" dirty="0" smtClean="0">
                <a:latin typeface="Arial Narrow" pitchFamily="34" charset="0"/>
              </a:rPr>
              <a:t>Presentation Outline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100" b="1" dirty="0" smtClean="0">
                <a:latin typeface="Arial Narrow" pitchFamily="34" charset="0"/>
              </a:rPr>
              <a:t>Department of CSE, SSGBCOET, Bhusawal                                 Project Presentation </a:t>
            </a:r>
            <a:endParaRPr lang="en-US" sz="1100" b="1" dirty="0">
              <a:latin typeface="Arial Narrow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371600" cy="304800"/>
          </a:xfrm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fld id="{A8A661E4-5ACE-46BB-A005-30B133A2BD02}" type="datetime3">
              <a:rPr lang="en-US" sz="1100" b="1" dirty="0" smtClean="0">
                <a:solidFill>
                  <a:schemeClr val="lt1"/>
                </a:solidFill>
                <a:latin typeface="Arial Narrow" pitchFamily="34" charset="0"/>
              </a:rPr>
              <a:pPr algn="ctr">
                <a:lnSpc>
                  <a:spcPct val="80000"/>
                </a:lnSpc>
                <a:spcBef>
                  <a:spcPct val="0"/>
                </a:spcBef>
              </a:pPr>
              <a:t>24 March 2015</a:t>
            </a:fld>
            <a:endParaRPr lang="en-US" sz="1100" b="1" dirty="0" smtClean="0">
              <a:solidFill>
                <a:schemeClr val="lt1"/>
              </a:solidFill>
              <a:latin typeface="Arial Narrow" pitchFamily="34" charset="0"/>
            </a:endParaRPr>
          </a:p>
        </p:txBody>
      </p:sp>
      <p:sp>
        <p:nvSpPr>
          <p:cNvPr id="8" name="Date Placeholder 6"/>
          <p:cNvSpPr txBox="1">
            <a:spLocks/>
          </p:cNvSpPr>
          <p:nvPr/>
        </p:nvSpPr>
        <p:spPr>
          <a:xfrm>
            <a:off x="8686800" y="6553200"/>
            <a:ext cx="457200" cy="304800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2B190A-0C60-4487-B603-FD9846E6E3B5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0" name="Picture 9" descr="ssgb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6800" cy="838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12954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 Introduction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Literature Survey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Proposed Methodology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Implementation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Applications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Advantages and Disadvantages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Conclusions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References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Publications (if any)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indent="1198563" algn="just"/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3600" b="1" dirty="0" smtClean="0">
                <a:latin typeface="Arial Narrow" pitchFamily="34" charset="0"/>
              </a:rPr>
              <a:t>Slide Title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100" b="1" dirty="0" smtClean="0">
                <a:latin typeface="Arial Narrow" pitchFamily="34" charset="0"/>
              </a:rPr>
              <a:t>Department of CSE, SSGBCOET, Bhusawal                                 Project Presentation </a:t>
            </a:r>
            <a:endParaRPr lang="en-US" sz="1100" b="1" dirty="0">
              <a:latin typeface="Arial Narrow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371600" cy="304800"/>
          </a:xfrm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fld id="{A8A661E4-5ACE-46BB-A005-30B133A2BD02}" type="datetime3">
              <a:rPr lang="en-US" sz="1100" b="1" dirty="0" smtClean="0">
                <a:solidFill>
                  <a:schemeClr val="lt1"/>
                </a:solidFill>
                <a:latin typeface="Arial Narrow" pitchFamily="34" charset="0"/>
              </a:rPr>
              <a:pPr algn="ctr">
                <a:lnSpc>
                  <a:spcPct val="80000"/>
                </a:lnSpc>
                <a:spcBef>
                  <a:spcPct val="0"/>
                </a:spcBef>
              </a:pPr>
              <a:t>24 March 2015</a:t>
            </a:fld>
            <a:endParaRPr lang="en-US" sz="1100" b="1" dirty="0" smtClean="0">
              <a:solidFill>
                <a:schemeClr val="lt1"/>
              </a:solidFill>
              <a:latin typeface="Arial Narrow" pitchFamily="34" charset="0"/>
            </a:endParaRPr>
          </a:p>
        </p:txBody>
      </p:sp>
      <p:sp>
        <p:nvSpPr>
          <p:cNvPr id="8" name="Date Placeholder 6"/>
          <p:cNvSpPr txBox="1">
            <a:spLocks/>
          </p:cNvSpPr>
          <p:nvPr/>
        </p:nvSpPr>
        <p:spPr>
          <a:xfrm>
            <a:off x="8686800" y="6553200"/>
            <a:ext cx="457200" cy="304800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2B190A-0C60-4487-B603-FD9846E6E3B5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0" name="Picture 9" descr="ssgb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6800" cy="838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12954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 new slide as follows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Add contents as per required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Images can also be Inserted.</a:t>
            </a:r>
          </a:p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Just duplicate this slide and continue with editing it further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indent="1198563" algn="just"/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3600" b="1" dirty="0" smtClean="0">
                <a:latin typeface="Arial Narrow" pitchFamily="34" charset="0"/>
              </a:rPr>
              <a:t>Slide Title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100" b="1" dirty="0" smtClean="0">
                <a:latin typeface="Arial Narrow" pitchFamily="34" charset="0"/>
              </a:rPr>
              <a:t>Department of CSE, SSGBCOET, Bhusawal                                 Project Presentation </a:t>
            </a:r>
            <a:endParaRPr lang="en-US" sz="1100" b="1" dirty="0">
              <a:latin typeface="Arial Narrow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371600" cy="304800"/>
          </a:xfrm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fld id="{A8A661E4-5ACE-46BB-A005-30B133A2BD02}" type="datetime3">
              <a:rPr lang="en-US" sz="1100" b="1" dirty="0" smtClean="0">
                <a:solidFill>
                  <a:schemeClr val="lt1"/>
                </a:solidFill>
                <a:latin typeface="Arial Narrow" pitchFamily="34" charset="0"/>
              </a:rPr>
              <a:pPr algn="ctr">
                <a:lnSpc>
                  <a:spcPct val="80000"/>
                </a:lnSpc>
                <a:spcBef>
                  <a:spcPct val="0"/>
                </a:spcBef>
              </a:pPr>
              <a:t>24 March 2015</a:t>
            </a:fld>
            <a:endParaRPr lang="en-US" sz="1100" b="1" dirty="0" smtClean="0">
              <a:solidFill>
                <a:schemeClr val="lt1"/>
              </a:solidFill>
              <a:latin typeface="Arial Narrow" pitchFamily="34" charset="0"/>
            </a:endParaRPr>
          </a:p>
        </p:txBody>
      </p:sp>
      <p:sp>
        <p:nvSpPr>
          <p:cNvPr id="8" name="Date Placeholder 6"/>
          <p:cNvSpPr txBox="1">
            <a:spLocks/>
          </p:cNvSpPr>
          <p:nvPr/>
        </p:nvSpPr>
        <p:spPr>
          <a:xfrm>
            <a:off x="8686800" y="6553200"/>
            <a:ext cx="457200" cy="304800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2B190A-0C60-4487-B603-FD9846E6E3B5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10" name="Picture 9" descr="ssgb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6800" cy="838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12954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937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Arial Narrow" pitchFamily="34" charset="0"/>
              </a:rPr>
              <a:t> new slide as follows use option duplicate slide to continue further ppt.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158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A Project / Seminar Presentation on</vt:lpstr>
      <vt:lpstr> Presentation Outline</vt:lpstr>
      <vt:lpstr> Slide Title</vt:lpstr>
      <vt:lpstr> Slide 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PPT for UG and PG students</dc:title>
  <dc:subject>Presentation Template </dc:subject>
  <dc:creator>Dept of CSE</dc:creator>
  <cp:lastModifiedBy>DES</cp:lastModifiedBy>
  <cp:revision>42</cp:revision>
  <dcterms:created xsi:type="dcterms:W3CDTF">2006-08-16T00:00:00Z</dcterms:created>
  <dcterms:modified xsi:type="dcterms:W3CDTF">2015-03-24T03:48:34Z</dcterms:modified>
  <cp:category>Educational</cp:category>
</cp:coreProperties>
</file>